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A69C2-3C07-75AD-5EA8-F0BAC0E349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37A34F-BC34-D060-7D92-2060007795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3A67F-BB9E-BA3C-1B12-118A6A5CE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3E8EE-C1BF-3C9A-F86B-C3DCADE16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D115D-7970-BC23-B2A8-C961646D6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719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FE758-675A-D4AC-426B-EC4F78186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53D77A-7FB6-3A9C-BE95-3691185FAC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3777B-AE14-4203-50CC-BC4BB8AAB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17193-74BE-7315-1ECD-3B632462A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570BA-51F4-8B15-03E0-6E531FAA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2632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A1572E-9112-80C0-7962-F9AE9CDB20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80F9AD-47E9-8212-503E-51CF72129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C30B0-6F43-ACCD-11B6-E8D3C4D36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31828-D994-6406-6EF3-DD73A55B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D4BC5-382A-CFB2-6E09-86BCC1DD5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6309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9724A-83A7-8A55-6097-D256CFA56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B2616-4F9B-C65E-F939-20F6AA516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2659B-1814-5336-4A27-D890CE83C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A1D0A-DE44-BADD-D078-19BF51953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D3693-D595-DD21-8FC8-75F11291E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2227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AB574-D2C2-A805-617C-FD6D71287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984667-2AE9-1CC4-8CAB-DD78ED80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C0DFA-0000-04A9-0733-FA4CB8696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D7D00-5331-DB6A-73C2-905B5EE61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ED11C-9E9B-27AD-FC47-B74B7F591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848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70DBE-8966-3775-D9B2-33C1D6E7C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4928D-ADB5-1D26-433E-30C9E1E3E2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769DD-00DC-F1B1-DCFA-46BEA44ED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63C1CA-8C7C-5DEE-6737-D7E483F5E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3F20F-2CA7-593D-A6CA-968607945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86C593-5F75-B9B3-8E9F-1BE5F733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3113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561A4-4A45-7CF8-1C78-244B65F51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227C4B-7E2A-D032-39FA-DBAF74978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F118F2-5D6C-2F97-ED1B-45976D40FA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6D1F92-CDFB-C02A-BA0C-9833AE09F6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5569A9-A974-99E7-1BE0-72A668E87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675F85-1DC1-761E-3616-318638FA7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826CC-09EE-A5B5-B252-DD68CF4D2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D120B1-A51B-2290-1F59-9C8BFCB93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6507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B8D2F-39FD-B62D-98FC-A1834C9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1626EB-CF9C-6971-BB15-2FB0B30D5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E45FFE-EC0A-827F-EFE6-C97AC0189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354654-C7ED-C90D-6A56-3B6134DA9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594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511B32-BAA4-7743-3E98-428A4C0EE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40338B-BF73-09DB-E009-69D4B003C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3F8B8-4165-1234-D3DA-82A46FAA8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0066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ECE70-296A-0D3D-C992-E8A6F9D4D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74072-A5D3-8C4E-ACDE-D48FF4181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DA30CC-34F0-2F3A-974A-271688583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4E67FE-62B7-79F3-266E-193EF6473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2637F1-8C69-9E96-5459-720E1FFC0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1B476A-8543-658C-CD1F-0CE418A1B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6989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5E31B-77CC-A8B8-CDDD-69590F023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6E3BAF-C5A9-625A-767E-62B0D950B7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BDB2BC-9BC6-63A7-BBD1-16EB6A5E1A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20D390-5D06-CED5-7A49-7A08F62F2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74A05-0D02-3CBB-2403-D9E4E295F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1D588-5421-3045-E99D-E1347A926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3156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05620C-E9EB-06A7-0D42-B313A95F0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B59DB-7EC8-8C45-837D-433DE0F36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8D0D2-8F9B-4450-B64B-5ACB3C419A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3DF02-062A-4C58-A2DE-B46680869BA7}" type="datetimeFigureOut">
              <a:rPr lang="en-IN" smtClean="0"/>
              <a:t>16-05-2025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743CA-442C-6088-EE0F-EA102EC0B4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C9178-7696-47B0-489A-3211C32184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3C368F-EE96-4919-BA70-6EE87474F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1405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56F760-AC7D-13A8-DD6A-A15F4B992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663"/>
            <a:ext cx="12192000" cy="680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58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EF432E-5BE3-0020-9A62-E9DA1BC397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E256DD-E6FA-1198-C001-DEBB5F0DB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70"/>
            <a:ext cx="12192000" cy="679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424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78C3C2-7E83-1BCA-8577-5221F278E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333"/>
            <a:ext cx="12192000" cy="677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337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58F594-FEB6-7781-44A0-DD3DC5270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781"/>
            <a:ext cx="12192000" cy="680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60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246D47-3508-8EEF-395C-C0235D1A4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286"/>
            <a:ext cx="12192000" cy="674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76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8C399D-7C74-D6E9-F0A4-EE2464953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781"/>
            <a:ext cx="12192000" cy="681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220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061C19-BF20-17B5-31F1-B432D16A3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43"/>
            <a:ext cx="12192000" cy="682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063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292E9E-D90E-98E2-ED07-A6A53352D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42"/>
            <a:ext cx="12192000" cy="682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69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EB3FBD-AE5D-B7FC-0059-31A61F1EF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72"/>
            <a:ext cx="12192000" cy="683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94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B067A1-3747-E124-D2DA-B0E00B37D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B9CBC5-2BC6-75DD-C214-FEB93A24A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937"/>
            <a:ext cx="12192000" cy="675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72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CFB9BF-DA64-ABD9-55C0-574080BE4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6D74B0-F54F-87A5-4ED6-F1A8424BD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" y="0"/>
            <a:ext cx="121849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022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6C7C0-4355-6B58-77F4-5C36D1C74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65925A-C095-4E96-76CA-F0F8D84B4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740" y="0"/>
            <a:ext cx="11400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3E504-D2A3-1B1F-6652-A5A12D275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C11BD2-E1C0-CCBA-49B1-E955CC151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89" y="0"/>
            <a:ext cx="112856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21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Sandip Pramanik</dc:creator>
  <cp:lastModifiedBy>Sandip Pramanik</cp:lastModifiedBy>
  <cp:revision>1</cp:revision>
  <dcterms:created xsi:type="dcterms:W3CDTF">2025-05-16T16:19:04Z</dcterms:created>
  <dcterms:modified xsi:type="dcterms:W3CDTF">2025-05-16T16:20:07Z</dcterms:modified>
</cp:coreProperties>
</file>

<file path=docProps/thumbnail.jpeg>
</file>